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22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android-room-with-a-view/img/3840395bfb3980b8.p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anse.tech/wp-content/uploads/2018/03/roadmap2_icon-300x231.pn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cdc.gov/publichealthmatters/files/2016/12/iStock-475530175_banner.jp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nnett-cdn.com/-mm-/e726fb3421c7be32eec6c8e4482552b304314100/c=0-0-512-288/local/-/media/2015/05/09/DetroitFreePress/B9317253302Z.1_20150509190017_000_GDAANUJ2A.1-0.jpg?width=3200&amp;height=1680&amp;fit=cro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fsa.europa.eu/sites/default/files/styles/home_page_large/public/news/crowd-source-171115.jpg?itok=1h-kmZcG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sor.edu/wp-content/uploads/2017/06/requirements.jp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android-room-with-a-view/img/3840395bfb3980b8.p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d6b8769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d6b8769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https://codelabs.developers.google.com/codelabs/android-room-with-a-view/img/3840395bfb3980b8.png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d6b8769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d6b8769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d6b8769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45d6b8769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5d6b8769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45d6b8769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d6b8769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d6b8769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5d6b8769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5d6b8769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d6b8769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d6b8769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d6b8769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d6b8769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d6b8769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45d6b8769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5d6b8769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45d6b8769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818664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5818664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https://expanse.tech/wp-content/uploads/2018/03/roadmap2_icon-300x231.png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818664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35818664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https://blogs.cdc.gov/publichealthmatters/files/2016/12/iStock-475530175_banner.jpg</a:t>
            </a:r>
            <a:r>
              <a:rPr lang="en"/>
              <a:t>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5d6b876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45d6b8769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Pictures: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https://www.gannett-cdn.com/-mm-/e726fb3421c7be32eec6c8e4482552b304314100/c=0-0-512-288/local/-/media/2015/05/09/DetroitFreePress/B9317253302Z.1_20150509190017_000_GDAANUJ2A.1-0.jpg?width=3200&amp;height=1680&amp;fit=crop</a:t>
            </a:r>
            <a:r>
              <a:rPr lang="en"/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https://www.efsa.europa.eu/sites/default/files/styles/home_page_large/public/news/crowd-source-171115.jpg?itok=1h-kmZcG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d6b8769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45d6b8769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http://www.windsor.edu/wp-content/uploads/2017/06/requirements.jpg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5d6b8769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5d6b8769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d6b87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45d6b87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d6b876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45d6b876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d6b8769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d6b8769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5d6b8769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5d6b8769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https://codelabs.developers.google.com/codelabs/android-room-with-a-view/img/3840395bfb3980b8.png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 rot="5400000">
            <a:off x="5463777" y="1371601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7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–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»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–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»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None/>
              <a:defRPr sz="15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None/>
              <a:defRPr sz="135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12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12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None/>
              <a:defRPr sz="15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None/>
              <a:defRPr sz="135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12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12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262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254061"/>
              </a:buClr>
              <a:buSzPts val="1302"/>
              <a:buFont typeface="Arial"/>
              <a:buChar char="•"/>
              <a:defRPr sz="13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15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0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None/>
              <a:defRPr sz="7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675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675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15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0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None/>
              <a:defRPr sz="75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675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None/>
              <a:defRPr sz="675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5406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06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34000" y="4686300"/>
            <a:ext cx="35813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6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WEST VIRGINIA UNIVERSITY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6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PAGE </a:t>
            </a:r>
            <a:fld id="{00000000-1234-1234-1234-123412341234}" type="slidenum">
              <a:rPr lang="en" sz="6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dawg/TagSwar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dawg/TagSwar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dawg/TagSwar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dawg/TagSwar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arsdawg/TagSwarm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dawg/TagSwar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rsdawg/TagSwa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ctrTitle"/>
          </p:nvPr>
        </p:nvSpPr>
        <p:spPr>
          <a:xfrm>
            <a:off x="311708" y="820775"/>
            <a:ext cx="85206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dirty="0"/>
              <a:t>TagSwarm</a:t>
            </a:r>
            <a:endParaRPr dirty="0"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311700" y="2161750"/>
            <a:ext cx="85206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"/>
              <a:t>Erik Sarson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" sz="2000"/>
              <a:t>SENG 564</a:t>
            </a:r>
            <a:endParaRPr sz="2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" sz="2000"/>
              <a:t>November 9</a:t>
            </a:r>
            <a:r>
              <a:rPr lang="en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000"/>
              <a:t>2018</a:t>
            </a:r>
            <a:endParaRPr sz="2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700" y="577100"/>
            <a:ext cx="6613899" cy="3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5652025" y="4002750"/>
            <a:ext cx="7701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FFFF"/>
                </a:highlight>
              </a:rPr>
              <a:t>TagDao</a:t>
            </a:r>
            <a:endParaRPr sz="1200" b="1">
              <a:highlight>
                <a:srgbClr val="FFFFFF"/>
              </a:highlight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5626525" y="3352800"/>
            <a:ext cx="15984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FFFF"/>
                </a:highlight>
              </a:rPr>
              <a:t>TagRoomDatabase</a:t>
            </a:r>
            <a:endParaRPr sz="1200" b="1">
              <a:highlight>
                <a:srgbClr val="FFFFFF"/>
              </a:highlight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4332300" y="3537900"/>
            <a:ext cx="6222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Tag</a:t>
            </a:r>
            <a:endParaRPr sz="1200" b="1"/>
          </a:p>
        </p:txBody>
      </p:sp>
      <p:sp>
        <p:nvSpPr>
          <p:cNvPr id="112" name="Google Shape;112;p22"/>
          <p:cNvSpPr/>
          <p:nvPr/>
        </p:nvSpPr>
        <p:spPr>
          <a:xfrm>
            <a:off x="4881975" y="2555400"/>
            <a:ext cx="13659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TagRepository</a:t>
            </a:r>
            <a:endParaRPr sz="1200" b="1"/>
          </a:p>
        </p:txBody>
      </p:sp>
      <p:sp>
        <p:nvSpPr>
          <p:cNvPr id="113" name="Google Shape;113;p22"/>
          <p:cNvSpPr/>
          <p:nvPr/>
        </p:nvSpPr>
        <p:spPr>
          <a:xfrm>
            <a:off x="5666575" y="1705250"/>
            <a:ext cx="12315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TagViewModel</a:t>
            </a:r>
            <a:endParaRPr sz="1200" b="1"/>
          </a:p>
        </p:txBody>
      </p:sp>
      <p:sp>
        <p:nvSpPr>
          <p:cNvPr id="114" name="Google Shape;114;p22"/>
          <p:cNvSpPr/>
          <p:nvPr/>
        </p:nvSpPr>
        <p:spPr>
          <a:xfrm>
            <a:off x="4989075" y="303075"/>
            <a:ext cx="1151700" cy="1851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MainActivity</a:t>
            </a:r>
            <a:endParaRPr sz="1200" b="1"/>
          </a:p>
        </p:txBody>
      </p:sp>
      <p:sp>
        <p:nvSpPr>
          <p:cNvPr id="115" name="Google Shape;115;p22"/>
          <p:cNvSpPr/>
          <p:nvPr/>
        </p:nvSpPr>
        <p:spPr>
          <a:xfrm>
            <a:off x="4881975" y="500900"/>
            <a:ext cx="1365900" cy="1851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NewTagActivity</a:t>
            </a:r>
            <a:endParaRPr sz="1200" b="1"/>
          </a:p>
        </p:txBody>
      </p:sp>
      <p:sp>
        <p:nvSpPr>
          <p:cNvPr id="116" name="Google Shape;116;p22"/>
          <p:cNvSpPr/>
          <p:nvPr/>
        </p:nvSpPr>
        <p:spPr>
          <a:xfrm>
            <a:off x="6140775" y="303075"/>
            <a:ext cx="1304100" cy="1851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TagListAdapter</a:t>
            </a:r>
            <a:endParaRPr sz="1200" b="1"/>
          </a:p>
        </p:txBody>
      </p:sp>
      <p:sp>
        <p:nvSpPr>
          <p:cNvPr id="117" name="Google Shape;117;p22"/>
          <p:cNvSpPr/>
          <p:nvPr/>
        </p:nvSpPr>
        <p:spPr>
          <a:xfrm>
            <a:off x="4443225" y="105250"/>
            <a:ext cx="2243400" cy="1851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UserNameDialogFragment</a:t>
            </a:r>
            <a:endParaRPr sz="1200" b="1"/>
          </a:p>
        </p:txBody>
      </p:sp>
      <p:sp>
        <p:nvSpPr>
          <p:cNvPr id="118" name="Google Shape;118;p22"/>
          <p:cNvSpPr/>
          <p:nvPr/>
        </p:nvSpPr>
        <p:spPr>
          <a:xfrm>
            <a:off x="4881975" y="698725"/>
            <a:ext cx="1365900" cy="1851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ViewTagActivity</a:t>
            </a:r>
            <a:endParaRPr sz="1200" b="1"/>
          </a:p>
        </p:txBody>
      </p:sp>
      <p:sp>
        <p:nvSpPr>
          <p:cNvPr id="119" name="Google Shape;119;p22"/>
          <p:cNvSpPr/>
          <p:nvPr/>
        </p:nvSpPr>
        <p:spPr>
          <a:xfrm>
            <a:off x="4881975" y="896175"/>
            <a:ext cx="1365900" cy="1851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EditTagActivity</a:t>
            </a:r>
            <a:endParaRPr sz="1200" b="1"/>
          </a:p>
        </p:txBody>
      </p:sp>
      <p:sp>
        <p:nvSpPr>
          <p:cNvPr id="120" name="Google Shape;120;p22"/>
          <p:cNvSpPr/>
          <p:nvPr/>
        </p:nvSpPr>
        <p:spPr>
          <a:xfrm>
            <a:off x="3254000" y="500900"/>
            <a:ext cx="1151700" cy="1851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GPSTracker</a:t>
            </a:r>
            <a:endParaRPr sz="1200" b="1"/>
          </a:p>
        </p:txBody>
      </p:sp>
      <p:cxnSp>
        <p:nvCxnSpPr>
          <p:cNvPr id="121" name="Google Shape;121;p22"/>
          <p:cNvCxnSpPr>
            <a:stCxn id="120" idx="3"/>
            <a:endCxn id="115" idx="1"/>
          </p:cNvCxnSpPr>
          <p:nvPr/>
        </p:nvCxnSpPr>
        <p:spPr>
          <a:xfrm>
            <a:off x="4405700" y="593450"/>
            <a:ext cx="476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52400" y="205975"/>
            <a:ext cx="2172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</a:t>
            </a:r>
            <a:endParaRPr sz="2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Architecture</a:t>
            </a:r>
            <a:endParaRPr sz="28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-16075" y="1541125"/>
            <a:ext cx="3717600" cy="21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Overlayed on Room architecture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>
                <a:highlight>
                  <a:srgbClr val="00FF00"/>
                </a:highlight>
              </a:rPr>
              <a:t>Multiple activities and fragments for UI components</a:t>
            </a:r>
            <a:endParaRPr sz="1600">
              <a:highlight>
                <a:srgbClr val="00FF00"/>
              </a:highlight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>
                <a:highlight>
                  <a:srgbClr val="00FFFF"/>
                </a:highlight>
              </a:rPr>
              <a:t>Adapter (TagListAdapter) for RecyclerView in MainActivity</a:t>
            </a:r>
            <a:endParaRPr sz="1600">
              <a:highlight>
                <a:srgbClr val="00FFFF"/>
              </a:highlight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>
                <a:highlight>
                  <a:srgbClr val="FFFF00"/>
                </a:highlight>
              </a:rPr>
              <a:t>LocationListener (GPSTracker) for separate GPS functionality</a:t>
            </a:r>
            <a:endParaRPr sz="1600">
              <a:highlight>
                <a:srgbClr val="FFFF00"/>
              </a:highlight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>
                <a:highlight>
                  <a:srgbClr val="FFFF00"/>
                </a:highlight>
              </a:rPr>
              <a:t>User singleton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330188" y="105250"/>
            <a:ext cx="1151700" cy="1851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User</a:t>
            </a:r>
            <a:endParaRPr sz="1200" b="1"/>
          </a:p>
        </p:txBody>
      </p:sp>
      <p:sp>
        <p:nvSpPr>
          <p:cNvPr id="19" name="Rectangle 18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57200" y="191445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Walkthrough</a:t>
            </a:r>
            <a:endParaRPr sz="6000"/>
          </a:p>
        </p:txBody>
      </p:sp>
      <p:sp>
        <p:nvSpPr>
          <p:cNvPr id="3" name="Rectangle 2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322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826" y="0"/>
            <a:ext cx="289322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650" y="0"/>
            <a:ext cx="28932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xxx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228600" y="1200150"/>
            <a:ext cx="5190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xxx</a:t>
            </a:r>
            <a:endParaRPr sz="1600"/>
          </a:p>
        </p:txBody>
      </p:sp>
      <p:sp>
        <p:nvSpPr>
          <p:cNvPr id="144" name="Google Shape;144;p25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87175" y="2775175"/>
            <a:ext cx="27462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16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3206163" y="3203650"/>
            <a:ext cx="27462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816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653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85313" y="4809300"/>
            <a:ext cx="27462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322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400" y="0"/>
            <a:ext cx="2893225" cy="514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800" y="0"/>
            <a:ext cx="289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821076" y="4809300"/>
            <a:ext cx="12351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3125392" y="922450"/>
            <a:ext cx="9138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7041002" y="3428675"/>
            <a:ext cx="1124700" cy="33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32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0" y="1540150"/>
            <a:ext cx="7119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71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4212525" y="3029275"/>
            <a:ext cx="7119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6893075" y="3559425"/>
            <a:ext cx="15195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14525" y="0"/>
            <a:ext cx="91224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853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71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686850" y="3573950"/>
            <a:ext cx="15195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3808713" y="4046000"/>
            <a:ext cx="15195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668425" y="4452850"/>
            <a:ext cx="1519500" cy="29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 Known Issues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4609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Able to bypass username entry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Persisting the username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Phone rotation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No confirmation dialog for deletion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Able to bypass saving updates with back button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No install prompting for location, phone, and storage permissions</a:t>
            </a:r>
            <a:endParaRPr sz="1600"/>
          </a:p>
        </p:txBody>
      </p:sp>
      <p:sp>
        <p:nvSpPr>
          <p:cNvPr id="4" name="Rectangle 3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Future TagSwarm Requirements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4609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Map integration and tag selection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Synch with cloud DB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Admin view and update from web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Admin create user groups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Users join one or more user groups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Users see others’ tags in group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Users comment on others’ tags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Export .kml file for use in other mapping apps</a:t>
            </a:r>
            <a:endParaRPr sz="1600"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609800" y="1063375"/>
            <a:ext cx="4609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Unique codes to join groups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Authentication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Core tag details only editable by creator and admin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Google Play Store distro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iOS App Store distro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Mobile website version with authentication</a:t>
            </a:r>
            <a:endParaRPr sz="1600">
              <a:solidFill>
                <a:srgbClr val="38761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 Presentation Outline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228600" y="1200150"/>
            <a:ext cx="5190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Overview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Requirements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Design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Walkthrough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Known Issues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Future</a:t>
            </a:r>
            <a:endParaRPr sz="1800"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53" y="1200148"/>
            <a:ext cx="4263247" cy="3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 Presentation Summary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228600" y="1200150"/>
            <a:ext cx="5190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Overview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Requirements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Design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Walkthrough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Known Issues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</a:pPr>
            <a:r>
              <a:rPr lang="en" sz="1800"/>
              <a:t>Future</a:t>
            </a:r>
            <a:endParaRPr sz="180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025" y="1885300"/>
            <a:ext cx="5764500" cy="26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52400" y="535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 Overview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0" y="895350"/>
            <a:ext cx="4885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Help organizations crowdsource tasks involving geolocation</a:t>
            </a:r>
            <a:endParaRPr sz="16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Infrastructure improvement</a:t>
            </a:r>
            <a:endParaRPr sz="14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Disaster response</a:t>
            </a:r>
            <a:endParaRPr sz="14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Crime solving</a:t>
            </a:r>
            <a:endParaRPr sz="14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Create Tag with</a:t>
            </a:r>
            <a:endParaRPr sz="16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GPS coordinates</a:t>
            </a:r>
            <a:endParaRPr sz="14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Picture</a:t>
            </a:r>
            <a:endParaRPr sz="1400"/>
          </a:p>
          <a:p>
            <a:pPr marL="557213" marR="0" lvl="1" indent="-428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Textual details</a:t>
            </a:r>
            <a:endParaRPr sz="14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Android OS</a:t>
            </a:r>
            <a:endParaRPr sz="1600"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800" y="2276459"/>
            <a:ext cx="4885799" cy="222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045" y="0"/>
            <a:ext cx="4322952" cy="2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TagSwarm Requirements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4609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Choose username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Create tag with geo-coordinates from GPS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Name the tag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Fill in tag details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Auto-associate unique device ID with tag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Auto-associate creation time with tag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Associate picture with tag from camera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Update tag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View list of tags and select from it</a:t>
            </a:r>
            <a:endParaRPr sz="160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609800" y="1063375"/>
            <a:ext cx="4609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Native Android app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Direct install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No interference with normal phone ops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Prompt user to enable GPS</a:t>
            </a:r>
            <a:endParaRPr sz="1600">
              <a:solidFill>
                <a:srgbClr val="38761D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8761D"/>
                </a:solidFill>
              </a:rPr>
              <a:t>Limit size of pics</a:t>
            </a:r>
            <a:endParaRPr sz="1600">
              <a:solidFill>
                <a:srgbClr val="38761D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525" y="2984125"/>
            <a:ext cx="3143469" cy="14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57200" y="191445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Design</a:t>
            </a:r>
            <a:endParaRPr sz="6000"/>
          </a:p>
        </p:txBody>
      </p:sp>
      <p:sp>
        <p:nvSpPr>
          <p:cNvPr id="3" name="Rectangle 2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75" y="361225"/>
            <a:ext cx="9029126" cy="39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-14525" y="-145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34" y="0"/>
            <a:ext cx="5270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-14525" y="-145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249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5624975" y="697425"/>
            <a:ext cx="3329100" cy="3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Initial hack at class diagram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Prior to good understanding of Android</a:t>
            </a:r>
            <a:endParaRPr sz="1600"/>
          </a:p>
          <a:p>
            <a:pPr marL="557213" marR="0" lvl="1" indent="-55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Architecture</a:t>
            </a:r>
            <a:endParaRPr sz="1600"/>
          </a:p>
          <a:p>
            <a:pPr marL="557213" marR="0" lvl="1" indent="-55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Design Patterns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 b="1"/>
              <a:t>DRASTICALLY changed in implementation</a:t>
            </a:r>
            <a:endParaRPr sz="1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700" y="577100"/>
            <a:ext cx="6613899" cy="3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52400" y="535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" sz="2800"/>
              <a:t>Android Room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-16075" y="1769725"/>
            <a:ext cx="3329100" cy="21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Data persistence library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Wrapper for SQLite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Associated design pattern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Integrates with standard Android architecture components</a:t>
            </a:r>
            <a:endParaRPr sz="1600"/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•"/>
            </a:pPr>
            <a:r>
              <a:rPr lang="en" sz="1600"/>
              <a:t>Basis for TagSwarm design</a:t>
            </a:r>
            <a:endParaRPr sz="1600"/>
          </a:p>
        </p:txBody>
      </p:sp>
      <p:sp>
        <p:nvSpPr>
          <p:cNvPr id="5" name="Rectangle 4"/>
          <p:cNvSpPr/>
          <p:nvPr/>
        </p:nvSpPr>
        <p:spPr>
          <a:xfrm>
            <a:off x="2759645" y="4835723"/>
            <a:ext cx="3624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github.com/sarsdawg/TagSwarm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VU_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On-screen Show (16:9)</PresentationFormat>
  <Paragraphs>122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WVU_theme</vt:lpstr>
      <vt:lpstr>TagSwarm</vt:lpstr>
      <vt:lpstr>TagSwarm Presentation Outline</vt:lpstr>
      <vt:lpstr>TagSwarm Overview</vt:lpstr>
      <vt:lpstr>TagSwarm Requirements</vt:lpstr>
      <vt:lpstr>Design</vt:lpstr>
      <vt:lpstr>Slide 6</vt:lpstr>
      <vt:lpstr>Slide 7</vt:lpstr>
      <vt:lpstr>Slide 8</vt:lpstr>
      <vt:lpstr>Android Room</vt:lpstr>
      <vt:lpstr>TagSwarm Architecture</vt:lpstr>
      <vt:lpstr>Walkthrough</vt:lpstr>
      <vt:lpstr>Slide 12</vt:lpstr>
      <vt:lpstr>xxx</vt:lpstr>
      <vt:lpstr>Slide 14</vt:lpstr>
      <vt:lpstr>Slide 15</vt:lpstr>
      <vt:lpstr>Slide 16</vt:lpstr>
      <vt:lpstr>Slide 17</vt:lpstr>
      <vt:lpstr>TagSwarm Known Issues</vt:lpstr>
      <vt:lpstr>Future TagSwarm Requirements</vt:lpstr>
      <vt:lpstr>TagSwarm Presentation 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TagSwarm</dc:title>
  <cp:lastModifiedBy>Name</cp:lastModifiedBy>
  <cp:revision>1</cp:revision>
  <dcterms:modified xsi:type="dcterms:W3CDTF">2018-11-09T23:41:02Z</dcterms:modified>
</cp:coreProperties>
</file>